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1" r:id="rId4"/>
    <p:sldId id="259" r:id="rId5"/>
    <p:sldId id="260" r:id="rId6"/>
    <p:sldId id="258"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000" autoAdjust="0"/>
    <p:restoredTop sz="73656" autoAdjust="0"/>
  </p:normalViewPr>
  <p:slideViewPr>
    <p:cSldViewPr>
      <p:cViewPr varScale="1">
        <p:scale>
          <a:sx n="53" d="100"/>
          <a:sy n="53" d="100"/>
        </p:scale>
        <p:origin x="-163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0C9055-1FC4-4129-8806-A9D3898FC5FA}" type="datetimeFigureOut">
              <a:rPr lang="en-US" smtClean="0"/>
              <a:pPr/>
              <a:t>1/18/2014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029E78-C073-4882-BA5C-DC5DD92C8D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029E78-C073-4882-BA5C-DC5DD92C8DC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none" smtClean="0">
                <a:latin typeface="Times New Roman" pitchFamily="18" charset="0"/>
                <a:cs typeface="Times New Roman" pitchFamily="18" charset="0"/>
              </a:rPr>
              <a:t>Elizabeth </a:t>
            </a:r>
            <a:r>
              <a:rPr lang="en-US" u="none" dirty="0" smtClean="0">
                <a:latin typeface="Times New Roman" pitchFamily="18" charset="0"/>
                <a:cs typeface="Times New Roman" pitchFamily="18" charset="0"/>
              </a:rPr>
              <a:t>Barrett</a:t>
            </a:r>
            <a:r>
              <a:rPr lang="en-US" u="none" baseline="0" dirty="0" smtClean="0">
                <a:latin typeface="Times New Roman" pitchFamily="18" charset="0"/>
                <a:cs typeface="Times New Roman" pitchFamily="18" charset="0"/>
              </a:rPr>
              <a:t> Browning is an English poet. She was always into poetry. As a child, she read a lot of books and poems. She was a creative, passionate, and inspiring poet that suffered through a disorder yet still kept writing with enthusiasm. </a:t>
            </a:r>
          </a:p>
          <a:p>
            <a:endParaRPr lang="en-US" u="none" baseline="0" dirty="0" smtClean="0">
              <a:latin typeface="Times New Roman" pitchFamily="18" charset="0"/>
              <a:cs typeface="Times New Roman" pitchFamily="18" charset="0"/>
            </a:endParaRPr>
          </a:p>
          <a:p>
            <a:endParaRPr lang="en-US" u="none"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5029E78-C073-4882-BA5C-DC5DD92C8DC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Elizabeth was born</a:t>
            </a:r>
            <a:r>
              <a:rPr lang="en-US" baseline="0" dirty="0" smtClean="0"/>
              <a:t> in 1806, in the Coxhoe Hall, Durham, England. She’s the eldest of her twelve brothers. Her father, Edward Barrett was always strict with his children. At a young age, she was so passionate about poetry and books that she learned different languages to read books. </a:t>
            </a:r>
            <a:endParaRPr lang="en-US" dirty="0"/>
          </a:p>
        </p:txBody>
      </p:sp>
      <p:sp>
        <p:nvSpPr>
          <p:cNvPr id="4" name="Slide Number Placeholder 3"/>
          <p:cNvSpPr>
            <a:spLocks noGrp="1"/>
          </p:cNvSpPr>
          <p:nvPr>
            <p:ph type="sldNum" sz="quarter" idx="10"/>
          </p:nvPr>
        </p:nvSpPr>
        <p:spPr/>
        <p:txBody>
          <a:bodyPr/>
          <a:lstStyle/>
          <a:p>
            <a:fld id="{35029E78-C073-4882-BA5C-DC5DD92C8DC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Elizabeth didn’t go</a:t>
            </a:r>
            <a:r>
              <a:rPr lang="en-US" baseline="0" dirty="0" smtClean="0"/>
              <a:t> to school. She was self-taught. She accomplished a lot as a child. She loved to learn. Elizabeth read many Shakespearean books as well as many other books. Even without a formal education, she had learned by herself and had a good education. </a:t>
            </a:r>
            <a:endParaRPr lang="en-US" dirty="0"/>
          </a:p>
        </p:txBody>
      </p:sp>
      <p:sp>
        <p:nvSpPr>
          <p:cNvPr id="4" name="Slide Number Placeholder 3"/>
          <p:cNvSpPr>
            <a:spLocks noGrp="1"/>
          </p:cNvSpPr>
          <p:nvPr>
            <p:ph type="sldNum" sz="quarter" idx="10"/>
          </p:nvPr>
        </p:nvSpPr>
        <p:spPr/>
        <p:txBody>
          <a:bodyPr/>
          <a:lstStyle/>
          <a:p>
            <a:fld id="{35029E78-C073-4882-BA5C-DC5DD92C8DC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Elizabeth</a:t>
            </a:r>
            <a:r>
              <a:rPr lang="en-US" baseline="0" dirty="0" smtClean="0"/>
              <a:t>’s carrier was being an English poet. She published her first “epic” poem at age twelve. Now, she has 154 poems. When she was in love with Robert, she wrote the </a:t>
            </a:r>
            <a:r>
              <a:rPr lang="en-US" sz="1200" i="1" u="none" baseline="0" dirty="0" smtClean="0">
                <a:effectLst/>
              </a:rPr>
              <a:t>sonnets from the Portuguese and published it later on. Elizabeth was known for expressing her emotions deeply in her writings. </a:t>
            </a:r>
            <a:endParaRPr lang="en-US" i="1" u="none" dirty="0">
              <a:effectLst/>
            </a:endParaRPr>
          </a:p>
        </p:txBody>
      </p:sp>
      <p:sp>
        <p:nvSpPr>
          <p:cNvPr id="4" name="Slide Number Placeholder 3"/>
          <p:cNvSpPr>
            <a:spLocks noGrp="1"/>
          </p:cNvSpPr>
          <p:nvPr>
            <p:ph type="sldNum" sz="quarter" idx="10"/>
          </p:nvPr>
        </p:nvSpPr>
        <p:spPr/>
        <p:txBody>
          <a:bodyPr/>
          <a:lstStyle/>
          <a:p>
            <a:fld id="{35029E78-C073-4882-BA5C-DC5DD92C8DC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a:t>
            </a:r>
            <a:r>
              <a:rPr lang="en-US" baseline="0" dirty="0" smtClean="0"/>
              <a:t>e got married to the love of her life, Robert Browning. Before getting married, they exchanged love letters to each other. Her father was against their relationship, that’s why she married Robert in secrecy. She ran away with Robert and  never looked back and spoke to her father ever again. They lived happily in Florence and give birth to a boy named Robert. </a:t>
            </a:r>
            <a:endParaRPr lang="en-US" dirty="0" smtClean="0"/>
          </a:p>
        </p:txBody>
      </p:sp>
      <p:sp>
        <p:nvSpPr>
          <p:cNvPr id="4" name="Slide Number Placeholder 3"/>
          <p:cNvSpPr>
            <a:spLocks noGrp="1"/>
          </p:cNvSpPr>
          <p:nvPr>
            <p:ph type="sldNum" sz="quarter" idx="10"/>
          </p:nvPr>
        </p:nvSpPr>
        <p:spPr/>
        <p:txBody>
          <a:bodyPr/>
          <a:lstStyle/>
          <a:p>
            <a:fld id="{35029E78-C073-4882-BA5C-DC5DD92C8DC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her later years,</a:t>
            </a:r>
            <a:r>
              <a:rPr lang="en-US" baseline="0" dirty="0" smtClean="0"/>
              <a:t> she went into politics. She saw the conditions in Italy and wrote about her feelings. She wrote about freedom and social injustice.  Elizabeth died at age 55 on June 29, 1861 in Florence. Robert, her husband returned to England with his son after Elizabeth’s death. </a:t>
            </a:r>
            <a:endParaRPr lang="en-US" dirty="0"/>
          </a:p>
        </p:txBody>
      </p:sp>
      <p:sp>
        <p:nvSpPr>
          <p:cNvPr id="4" name="Slide Number Placeholder 3"/>
          <p:cNvSpPr>
            <a:spLocks noGrp="1"/>
          </p:cNvSpPr>
          <p:nvPr>
            <p:ph type="sldNum" sz="quarter" idx="10"/>
          </p:nvPr>
        </p:nvSpPr>
        <p:spPr/>
        <p:txBody>
          <a:bodyPr/>
          <a:lstStyle/>
          <a:p>
            <a:fld id="{35029E78-C073-4882-BA5C-DC5DD92C8DC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Elizabeth</a:t>
            </a:r>
            <a:r>
              <a:rPr lang="en-US" baseline="0" dirty="0" smtClean="0"/>
              <a:t> Barrett Browning, an extraordinary English poet. She will always be known as the romantic poet. Everyone admired her for the way she expressed herself in her writing even when she has a disorder, it didn’t come in the way of her poetry. </a:t>
            </a:r>
            <a:endParaRPr lang="en-US" dirty="0"/>
          </a:p>
        </p:txBody>
      </p:sp>
      <p:sp>
        <p:nvSpPr>
          <p:cNvPr id="4" name="Slide Number Placeholder 3"/>
          <p:cNvSpPr>
            <a:spLocks noGrp="1"/>
          </p:cNvSpPr>
          <p:nvPr>
            <p:ph type="sldNum" sz="quarter" idx="10"/>
          </p:nvPr>
        </p:nvSpPr>
        <p:spPr/>
        <p:txBody>
          <a:bodyPr/>
          <a:lstStyle/>
          <a:p>
            <a:fld id="{35029E78-C073-4882-BA5C-DC5DD92C8DC0}"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1447800"/>
            <a:ext cx="5867400" cy="3581400"/>
          </a:xfrm>
        </p:spPr>
        <p:txBody>
          <a:bodyPr>
            <a:normAutofit lnSpcReduction="10000"/>
          </a:bodyPr>
          <a:lstStyle/>
          <a:p>
            <a:pPr>
              <a:lnSpc>
                <a:spcPct val="200000"/>
              </a:lnSpc>
              <a:spcBef>
                <a:spcPts val="0"/>
              </a:spcBef>
            </a:pPr>
            <a:r>
              <a:rPr lang="en-US" sz="2400" dirty="0" smtClean="0">
                <a:solidFill>
                  <a:schemeClr val="tx1"/>
                </a:solidFill>
                <a:latin typeface="Times New Roman" pitchFamily="18" charset="0"/>
                <a:cs typeface="Times New Roman" pitchFamily="18" charset="0"/>
              </a:rPr>
              <a:t>Elizabeth Barrett Browning </a:t>
            </a:r>
          </a:p>
          <a:p>
            <a:pPr>
              <a:lnSpc>
                <a:spcPct val="200000"/>
              </a:lnSpc>
              <a:spcBef>
                <a:spcPts val="0"/>
              </a:spcBef>
            </a:pPr>
            <a:r>
              <a:rPr lang="en-US" sz="2400" dirty="0" smtClean="0">
                <a:solidFill>
                  <a:schemeClr val="tx1"/>
                </a:solidFill>
                <a:latin typeface="Times New Roman" pitchFamily="18" charset="0"/>
                <a:cs typeface="Times New Roman" pitchFamily="18" charset="0"/>
              </a:rPr>
              <a:t>Mayyasa Ahmadi</a:t>
            </a:r>
          </a:p>
          <a:p>
            <a:pPr>
              <a:lnSpc>
                <a:spcPct val="200000"/>
              </a:lnSpc>
              <a:spcBef>
                <a:spcPts val="0"/>
              </a:spcBef>
            </a:pPr>
            <a:r>
              <a:rPr lang="en-US" sz="2400" dirty="0" smtClean="0">
                <a:solidFill>
                  <a:schemeClr val="tx1"/>
                </a:solidFill>
                <a:latin typeface="Times New Roman" pitchFamily="18" charset="0"/>
                <a:cs typeface="Times New Roman" pitchFamily="18" charset="0"/>
              </a:rPr>
              <a:t>Mrs. Timm</a:t>
            </a:r>
          </a:p>
          <a:p>
            <a:pPr>
              <a:lnSpc>
                <a:spcPct val="200000"/>
              </a:lnSpc>
              <a:spcBef>
                <a:spcPts val="0"/>
              </a:spcBef>
            </a:pPr>
            <a:r>
              <a:rPr lang="en-US" sz="2400" dirty="0" smtClean="0">
                <a:solidFill>
                  <a:schemeClr val="tx1"/>
                </a:solidFill>
                <a:latin typeface="Times New Roman" pitchFamily="18" charset="0"/>
                <a:cs typeface="Times New Roman" pitchFamily="18" charset="0"/>
              </a:rPr>
              <a:t>12C</a:t>
            </a:r>
          </a:p>
          <a:p>
            <a:pPr>
              <a:lnSpc>
                <a:spcPct val="200000"/>
              </a:lnSpc>
              <a:spcBef>
                <a:spcPts val="0"/>
              </a:spcBef>
            </a:pPr>
            <a:r>
              <a:rPr lang="en-US" sz="2400" dirty="0" smtClean="0">
                <a:solidFill>
                  <a:schemeClr val="tx1"/>
                </a:solidFill>
                <a:latin typeface="Times New Roman" pitchFamily="18" charset="0"/>
                <a:cs typeface="Times New Roman" pitchFamily="18" charset="0"/>
              </a:rPr>
              <a:t>January 19, 2014</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cited </a:t>
            </a:r>
            <a:endParaRPr lang="en-US" dirty="0"/>
          </a:p>
        </p:txBody>
      </p:sp>
      <p:sp>
        <p:nvSpPr>
          <p:cNvPr id="3" name="Content Placeholder 2"/>
          <p:cNvSpPr>
            <a:spLocks noGrp="1"/>
          </p:cNvSpPr>
          <p:nvPr>
            <p:ph idx="1"/>
          </p:nvPr>
        </p:nvSpPr>
        <p:spPr>
          <a:xfrm>
            <a:off x="457200" y="1371600"/>
            <a:ext cx="8229600" cy="5105400"/>
          </a:xfrm>
        </p:spPr>
        <p:txBody>
          <a:bodyPr>
            <a:normAutofit fontScale="32500" lnSpcReduction="20000"/>
          </a:bodyPr>
          <a:lstStyle/>
          <a:p>
            <a:r>
              <a:rPr lang="en-US" sz="7400" dirty="0" smtClean="0">
                <a:latin typeface="Times New Roman" pitchFamily="18" charset="0"/>
                <a:cs typeface="Times New Roman" pitchFamily="18" charset="0"/>
              </a:rPr>
              <a:t>Merriman, C.D. "Elizabeth Barrett Browning." </a:t>
            </a:r>
            <a:r>
              <a:rPr lang="en-US" sz="7400" i="1" dirty="0" smtClean="0">
                <a:latin typeface="Times New Roman" pitchFamily="18" charset="0"/>
                <a:cs typeface="Times New Roman" pitchFamily="18" charset="0"/>
              </a:rPr>
              <a:t>- Biography and Works. Search Texts, Read    Online. Discuss.</a:t>
            </a:r>
            <a:r>
              <a:rPr lang="en-US" sz="7400" dirty="0" smtClean="0">
                <a:latin typeface="Times New Roman" pitchFamily="18" charset="0"/>
                <a:cs typeface="Times New Roman" pitchFamily="18" charset="0"/>
              </a:rPr>
              <a:t> </a:t>
            </a:r>
            <a:r>
              <a:rPr lang="en-US" sz="7400" dirty="0" err="1" smtClean="0">
                <a:latin typeface="Times New Roman" pitchFamily="18" charset="0"/>
                <a:cs typeface="Times New Roman" pitchFamily="18" charset="0"/>
              </a:rPr>
              <a:t>Jalic</a:t>
            </a:r>
            <a:r>
              <a:rPr lang="en-US" sz="7400" dirty="0" smtClean="0">
                <a:latin typeface="Times New Roman" pitchFamily="18" charset="0"/>
                <a:cs typeface="Times New Roman" pitchFamily="18" charset="0"/>
              </a:rPr>
              <a:t> Inc., </a:t>
            </a:r>
            <a:r>
              <a:rPr lang="en-US" sz="7400" dirty="0" err="1" smtClean="0">
                <a:latin typeface="Times New Roman" pitchFamily="18" charset="0"/>
                <a:cs typeface="Times New Roman" pitchFamily="18" charset="0"/>
              </a:rPr>
              <a:t>n.d</a:t>
            </a:r>
            <a:r>
              <a:rPr lang="en-US" sz="7400" dirty="0" smtClean="0">
                <a:latin typeface="Times New Roman" pitchFamily="18" charset="0"/>
                <a:cs typeface="Times New Roman" pitchFamily="18" charset="0"/>
              </a:rPr>
              <a:t>. Web. 11 Jan. 2014.</a:t>
            </a:r>
          </a:p>
          <a:p>
            <a:pPr>
              <a:buNone/>
            </a:pPr>
            <a:endParaRPr lang="en-US" sz="7400" dirty="0" smtClean="0">
              <a:latin typeface="Times New Roman" pitchFamily="18" charset="0"/>
              <a:cs typeface="Times New Roman" pitchFamily="18" charset="0"/>
            </a:endParaRPr>
          </a:p>
          <a:p>
            <a:r>
              <a:rPr lang="en-US" sz="7400" dirty="0" smtClean="0">
                <a:latin typeface="Times New Roman" pitchFamily="18" charset="0"/>
                <a:cs typeface="Times New Roman" pitchFamily="18" charset="0"/>
              </a:rPr>
              <a:t>"Elizabeth Barrett and Robert Browning Elope." </a:t>
            </a:r>
            <a:r>
              <a:rPr lang="en-US" sz="7400" i="1" dirty="0" smtClean="0">
                <a:latin typeface="Times New Roman" pitchFamily="18" charset="0"/>
                <a:cs typeface="Times New Roman" pitchFamily="18" charset="0"/>
              </a:rPr>
              <a:t>History.com</a:t>
            </a:r>
            <a:r>
              <a:rPr lang="en-US" sz="7400" dirty="0" smtClean="0">
                <a:latin typeface="Times New Roman" pitchFamily="18" charset="0"/>
                <a:cs typeface="Times New Roman" pitchFamily="18" charset="0"/>
              </a:rPr>
              <a:t>. A&amp;E Television Networks, </a:t>
            </a:r>
            <a:r>
              <a:rPr lang="en-US" sz="7400" dirty="0" err="1" smtClean="0">
                <a:latin typeface="Times New Roman" pitchFamily="18" charset="0"/>
                <a:cs typeface="Times New Roman" pitchFamily="18" charset="0"/>
              </a:rPr>
              <a:t>n.d</a:t>
            </a:r>
            <a:r>
              <a:rPr lang="en-US" sz="7400" dirty="0" smtClean="0">
                <a:latin typeface="Times New Roman" pitchFamily="18" charset="0"/>
                <a:cs typeface="Times New Roman" pitchFamily="18" charset="0"/>
              </a:rPr>
              <a:t>. Web. 11 Jan. 2014.</a:t>
            </a:r>
          </a:p>
          <a:p>
            <a:pPr>
              <a:buNone/>
            </a:pPr>
            <a:endParaRPr lang="en-US" sz="7400" dirty="0" smtClean="0">
              <a:latin typeface="Times New Roman" pitchFamily="18" charset="0"/>
              <a:cs typeface="Times New Roman" pitchFamily="18" charset="0"/>
            </a:endParaRPr>
          </a:p>
          <a:p>
            <a:r>
              <a:rPr lang="en-US" sz="7400" dirty="0" err="1" smtClean="0">
                <a:latin typeface="Times New Roman" pitchFamily="18" charset="0"/>
                <a:cs typeface="Times New Roman" pitchFamily="18" charset="0"/>
              </a:rPr>
              <a:t>Hysell</a:t>
            </a:r>
            <a:r>
              <a:rPr lang="en-US" sz="7400" dirty="0" smtClean="0">
                <a:latin typeface="Times New Roman" pitchFamily="18" charset="0"/>
                <a:cs typeface="Times New Roman" pitchFamily="18" charset="0"/>
              </a:rPr>
              <a:t>, Patricia. "Elizabeth Barrett and Robert Browning - a Love Story." Weblog     post.</a:t>
            </a:r>
            <a:r>
              <a:rPr lang="en-US" sz="7400" i="1" dirty="0" smtClean="0">
                <a:latin typeface="Times New Roman" pitchFamily="18" charset="0"/>
                <a:cs typeface="Times New Roman" pitchFamily="18" charset="0"/>
              </a:rPr>
              <a:t>Examiner.com</a:t>
            </a:r>
            <a:r>
              <a:rPr lang="en-US" sz="7400" dirty="0" smtClean="0">
                <a:latin typeface="Times New Roman" pitchFamily="18" charset="0"/>
                <a:cs typeface="Times New Roman" pitchFamily="18" charset="0"/>
              </a:rPr>
              <a:t>. </a:t>
            </a:r>
            <a:r>
              <a:rPr lang="en-US" sz="7400" dirty="0" err="1" smtClean="0">
                <a:latin typeface="Times New Roman" pitchFamily="18" charset="0"/>
                <a:cs typeface="Times New Roman" pitchFamily="18" charset="0"/>
              </a:rPr>
              <a:t>N.p</a:t>
            </a:r>
            <a:r>
              <a:rPr lang="en-US" sz="7400" dirty="0" smtClean="0">
                <a:latin typeface="Times New Roman" pitchFamily="18" charset="0"/>
                <a:cs typeface="Times New Roman" pitchFamily="18" charset="0"/>
              </a:rPr>
              <a:t>., 11 Sept. 2009. Web. 11 Jan. 2014.</a:t>
            </a:r>
          </a:p>
          <a:p>
            <a:pPr>
              <a:buNone/>
            </a:pPr>
            <a:endParaRPr lang="en-US" sz="5100" dirty="0" smtClean="0">
              <a:latin typeface="Times New Roman" pitchFamily="18" charset="0"/>
              <a:cs typeface="Times New Roman" pitchFamily="18" charset="0"/>
            </a:endParaRPr>
          </a:p>
          <a:p>
            <a:r>
              <a:rPr lang="en-US" sz="7400" dirty="0" smtClean="0">
                <a:latin typeface="Times New Roman" pitchFamily="18" charset="0"/>
                <a:cs typeface="Times New Roman" pitchFamily="18" charset="0"/>
              </a:rPr>
              <a:t>"Love Letters Digitized: The ‘Triumphant Happiness’ of Elizabeth Barrett and Robert Browning." </a:t>
            </a:r>
            <a:r>
              <a:rPr lang="en-US" sz="7400" i="1" dirty="0" err="1" smtClean="0">
                <a:latin typeface="Times New Roman" pitchFamily="18" charset="0"/>
                <a:cs typeface="Times New Roman" pitchFamily="18" charset="0"/>
              </a:rPr>
              <a:t>ArtsBeat</a:t>
            </a:r>
            <a:r>
              <a:rPr lang="en-US" sz="7400" i="1" dirty="0" smtClean="0">
                <a:latin typeface="Times New Roman" pitchFamily="18" charset="0"/>
                <a:cs typeface="Times New Roman" pitchFamily="18" charset="0"/>
              </a:rPr>
              <a:t> Love Letters Digitized The Triumphant Happiness of Elizabeth Barrett and Robert Browning Comments</a:t>
            </a:r>
            <a:r>
              <a:rPr lang="en-US" sz="7400" dirty="0" smtClean="0">
                <a:latin typeface="Times New Roman" pitchFamily="18" charset="0"/>
                <a:cs typeface="Times New Roman" pitchFamily="18" charset="0"/>
              </a:rPr>
              <a:t>. The New York Times, 14 Feb. 2012. Web. 11 Jan. 2014.</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Elizabeth Barrett Browning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English poet</a:t>
            </a:r>
          </a:p>
          <a:p>
            <a:pPr>
              <a:buFont typeface="Wingdings" pitchFamily="2" charset="2"/>
              <a:buChar char="v"/>
            </a:pPr>
            <a:r>
              <a:rPr lang="en-US" dirty="0" smtClean="0">
                <a:latin typeface="Times New Roman" pitchFamily="18" charset="0"/>
                <a:cs typeface="Times New Roman" pitchFamily="18" charset="0"/>
              </a:rPr>
              <a:t>She was a creative, passionate and inspiring poet that suffered through a disorder yet still kept writing. </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Early Years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514350" indent="-514350">
              <a:lnSpc>
                <a:spcPct val="200000"/>
              </a:lnSpc>
              <a:spcBef>
                <a:spcPts val="0"/>
              </a:spcBef>
              <a:buFont typeface="Wingdings" pitchFamily="2" charset="2"/>
              <a:buChar char="v"/>
            </a:pPr>
            <a:r>
              <a:rPr lang="en-US" dirty="0" smtClean="0">
                <a:latin typeface="Times New Roman" pitchFamily="18" charset="0"/>
                <a:cs typeface="Times New Roman" pitchFamily="18" charset="0"/>
              </a:rPr>
              <a:t>Born in 1806</a:t>
            </a:r>
          </a:p>
          <a:p>
            <a:pPr marL="914400" lvl="1" indent="-514350">
              <a:lnSpc>
                <a:spcPct val="200000"/>
              </a:lnSpc>
              <a:spcBef>
                <a:spcPts val="0"/>
              </a:spcBef>
              <a:buFont typeface="Wingdings" pitchFamily="2" charset="2"/>
              <a:buChar char="v"/>
            </a:pPr>
            <a:r>
              <a:rPr lang="en-US" dirty="0" smtClean="0">
                <a:latin typeface="Times New Roman" pitchFamily="18" charset="0"/>
                <a:cs typeface="Times New Roman" pitchFamily="18" charset="0"/>
              </a:rPr>
              <a:t>In Coxhoe Hall, Durham, England</a:t>
            </a:r>
          </a:p>
          <a:p>
            <a:pPr marL="514350" indent="-514350">
              <a:lnSpc>
                <a:spcPct val="200000"/>
              </a:lnSpc>
              <a:spcBef>
                <a:spcPts val="0"/>
              </a:spcBef>
              <a:buFont typeface="Wingdings" pitchFamily="2" charset="2"/>
              <a:buChar char="v"/>
            </a:pPr>
            <a:r>
              <a:rPr lang="en-US" dirty="0" smtClean="0">
                <a:latin typeface="Times New Roman" pitchFamily="18" charset="0"/>
                <a:cs typeface="Times New Roman" pitchFamily="18" charset="0"/>
              </a:rPr>
              <a:t>The Eldest of twelve children</a:t>
            </a:r>
            <a:r>
              <a:rPr lang="en-US" dirty="0" smtClean="0">
                <a:latin typeface="Times New Roman" pitchFamily="18" charset="0"/>
                <a:cs typeface="Times New Roman" pitchFamily="18" charset="0"/>
              </a:rPr>
              <a:t>.</a:t>
            </a:r>
          </a:p>
          <a:p>
            <a:pPr marL="514350" indent="-514350">
              <a:lnSpc>
                <a:spcPct val="200000"/>
              </a:lnSpc>
              <a:spcBef>
                <a:spcPts val="0"/>
              </a:spcBef>
              <a:buFont typeface="Wingdings" pitchFamily="2" charset="2"/>
              <a:buChar char="v"/>
            </a:pPr>
            <a:r>
              <a:rPr lang="en-US" dirty="0" smtClean="0">
                <a:latin typeface="Times New Roman" pitchFamily="18" charset="0"/>
                <a:cs typeface="Times New Roman" pitchFamily="18" charset="0"/>
              </a:rPr>
              <a:t>Her father was strict on his children</a:t>
            </a:r>
          </a:p>
          <a:p>
            <a:pPr marL="514350" indent="-514350">
              <a:lnSpc>
                <a:spcPct val="200000"/>
              </a:lnSpc>
              <a:spcBef>
                <a:spcPts val="0"/>
              </a:spcBef>
              <a:buFont typeface="Wingdings" pitchFamily="2" charset="2"/>
              <a:buChar char="v"/>
            </a:pPr>
            <a:r>
              <a:rPr lang="en-US" dirty="0" smtClean="0">
                <a:latin typeface="Times New Roman" pitchFamily="18" charset="0"/>
                <a:cs typeface="Times New Roman" pitchFamily="18" charset="0"/>
              </a:rPr>
              <a:t>Learning a lot in a young age. </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Education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She didn’t go to school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Elizabeth was self-taught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She </a:t>
            </a:r>
            <a:r>
              <a:rPr lang="en-US" dirty="0" smtClean="0">
                <a:latin typeface="Times New Roman" pitchFamily="18" charset="0"/>
                <a:cs typeface="Times New Roman" pitchFamily="18" charset="0"/>
              </a:rPr>
              <a:t>was an accomplished child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She read many Shakespearean plays   </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Carrier and accomplishments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Wingdings" pitchFamily="2" charset="2"/>
              <a:buChar char="v"/>
            </a:pPr>
            <a:r>
              <a:rPr lang="en-US" dirty="0" smtClean="0">
                <a:latin typeface="Times New Roman" pitchFamily="18" charset="0"/>
                <a:cs typeface="Times New Roman" pitchFamily="18" charset="0"/>
              </a:rPr>
              <a:t>She’s a poet</a:t>
            </a:r>
          </a:p>
          <a:p>
            <a:pPr marL="514350" indent="-514350">
              <a:buFont typeface="Wingdings" pitchFamily="2" charset="2"/>
              <a:buChar char="v"/>
            </a:pPr>
            <a:r>
              <a:rPr lang="en-US" dirty="0" smtClean="0">
                <a:latin typeface="Times New Roman" pitchFamily="18" charset="0"/>
                <a:cs typeface="Times New Roman" pitchFamily="18" charset="0"/>
              </a:rPr>
              <a:t>She published her fist poem at age twelve. </a:t>
            </a:r>
          </a:p>
          <a:p>
            <a:pPr marL="514350" indent="-514350">
              <a:buFont typeface="Wingdings" pitchFamily="2" charset="2"/>
              <a:buChar char="v"/>
            </a:pPr>
            <a:r>
              <a:rPr lang="en-US" dirty="0" smtClean="0">
                <a:latin typeface="Times New Roman" pitchFamily="18" charset="0"/>
                <a:cs typeface="Times New Roman" pitchFamily="18" charset="0"/>
              </a:rPr>
              <a:t>She has 154 poems </a:t>
            </a:r>
          </a:p>
          <a:p>
            <a:pPr marL="514350" indent="-514350">
              <a:buNone/>
            </a:pPr>
            <a:endParaRPr lang="en-US" dirty="0" smtClean="0"/>
          </a:p>
          <a:p>
            <a:pPr marL="514350" indent="-514350">
              <a:buFont typeface="Wingdings" pitchFamily="2" charset="2"/>
              <a:buChar char="v"/>
            </a:pPr>
            <a:endParaRPr lang="en-US" dirty="0" smtClean="0"/>
          </a:p>
          <a:p>
            <a:pPr marL="514350" indent="-514350">
              <a:buFont typeface="Wingdings" pitchFamily="2" charset="2"/>
              <a:buChar char="v"/>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Personal information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Wrote love letters to Robert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Married to the love of her life Robert Browning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Her father was against their relationship</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She married in secrecy and ran away with Robert, and never looked back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Lived in Florence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Gave birth to her son named Robert </a:t>
            </a:r>
          </a:p>
          <a:p>
            <a:pPr>
              <a:buFont typeface="Wingdings" pitchFamily="2" charset="2"/>
              <a:buChar char="v"/>
            </a:pPr>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Later years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nSpc>
                <a:spcPct val="200000"/>
              </a:lnSpc>
              <a:buFont typeface="Wingdings" pitchFamily="2" charset="2"/>
              <a:buChar char="v"/>
            </a:pPr>
            <a:r>
              <a:rPr lang="en-US" dirty="0" smtClean="0">
                <a:latin typeface="Times New Roman" pitchFamily="18" charset="0"/>
                <a:cs typeface="Times New Roman" pitchFamily="18" charset="0"/>
              </a:rPr>
              <a:t>She got into politics, freedom and social injustice. </a:t>
            </a:r>
          </a:p>
          <a:p>
            <a:pPr>
              <a:lnSpc>
                <a:spcPct val="200000"/>
              </a:lnSpc>
              <a:buFont typeface="Wingdings" pitchFamily="2" charset="2"/>
              <a:buChar char="v"/>
            </a:pPr>
            <a:r>
              <a:rPr lang="en-US" dirty="0" smtClean="0">
                <a:latin typeface="Times New Roman" pitchFamily="18" charset="0"/>
                <a:cs typeface="Times New Roman" pitchFamily="18" charset="0"/>
              </a:rPr>
              <a:t>She </a:t>
            </a:r>
            <a:r>
              <a:rPr lang="en-US" dirty="0" smtClean="0">
                <a:latin typeface="Times New Roman" pitchFamily="18" charset="0"/>
                <a:cs typeface="Times New Roman" pitchFamily="18" charset="0"/>
              </a:rPr>
              <a:t>died on June 29, 1861</a:t>
            </a:r>
          </a:p>
          <a:p>
            <a:pPr>
              <a:lnSpc>
                <a:spcPct val="200000"/>
              </a:lnSpc>
              <a:buFont typeface="Wingdings" pitchFamily="2" charset="2"/>
              <a:buChar char="v"/>
            </a:pPr>
            <a:r>
              <a:rPr lang="en-US" dirty="0" smtClean="0">
                <a:latin typeface="Times New Roman" pitchFamily="18" charset="0"/>
                <a:cs typeface="Times New Roman" pitchFamily="18" charset="0"/>
              </a:rPr>
              <a:t>Died at the age of 55 </a:t>
            </a:r>
          </a:p>
          <a:p>
            <a:pPr>
              <a:lnSpc>
                <a:spcPct val="200000"/>
              </a:lnSpc>
              <a:buFont typeface="Wingdings" pitchFamily="2" charset="2"/>
              <a:buChar char="v"/>
            </a:pPr>
            <a:r>
              <a:rPr lang="en-US" dirty="0" smtClean="0">
                <a:latin typeface="Times New Roman" pitchFamily="18" charset="0"/>
                <a:cs typeface="Times New Roman" pitchFamily="18" charset="0"/>
              </a:rPr>
              <a:t>In Florence </a:t>
            </a:r>
          </a:p>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Her husband returned to England after her death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Conclusion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spcBef>
                <a:spcPts val="0"/>
              </a:spcBef>
              <a:buFont typeface="Wingdings" pitchFamily="2" charset="2"/>
              <a:buChar char="v"/>
            </a:pPr>
            <a:r>
              <a:rPr lang="en-US" dirty="0" smtClean="0">
                <a:latin typeface="Times New Roman" pitchFamily="18" charset="0"/>
                <a:cs typeface="Times New Roman" pitchFamily="18" charset="0"/>
              </a:rPr>
              <a:t>Elizabeth Barrett, an extraordinary English  poet. </a:t>
            </a:r>
          </a:p>
          <a:p>
            <a:pPr>
              <a:buFont typeface="Wingdings" pitchFamily="2" charset="2"/>
              <a:buChar char="v"/>
            </a:pPr>
            <a:r>
              <a:rPr lang="en-US" dirty="0" smtClean="0">
                <a:latin typeface="Times New Roman" pitchFamily="18" charset="0"/>
                <a:cs typeface="Times New Roman" pitchFamily="18" charset="0"/>
              </a:rPr>
              <a:t>She expressed her emotions in her writings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Work cited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"Elizabeth Barrett Browning." </a:t>
            </a:r>
            <a:r>
              <a:rPr lang="en-US" i="1" dirty="0" smtClean="0">
                <a:latin typeface="Times New Roman" pitchFamily="18" charset="0"/>
                <a:cs typeface="Times New Roman" pitchFamily="18" charset="0"/>
              </a:rPr>
              <a:t>Poets.org</a:t>
            </a:r>
            <a:r>
              <a:rPr lang="en-US" dirty="0" smtClean="0">
                <a:latin typeface="Times New Roman" pitchFamily="18" charset="0"/>
                <a:cs typeface="Times New Roman" pitchFamily="18" charset="0"/>
              </a:rPr>
              <a:t>. Academy of American Poets,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05 Jan. 2014.</a:t>
            </a:r>
          </a:p>
          <a:p>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Elizabeth Barrett Browning: A Documentary.</a:t>
            </a:r>
            <a:r>
              <a:rPr lang="en-US" dirty="0" smtClean="0">
                <a:latin typeface="Times New Roman" pitchFamily="18" charset="0"/>
                <a:cs typeface="Times New Roman" pitchFamily="18" charset="0"/>
              </a:rPr>
              <a:t> Prod. Doug. </a:t>
            </a:r>
            <a:r>
              <a:rPr lang="en-US" i="1" dirty="0" smtClean="0">
                <a:latin typeface="Times New Roman" pitchFamily="18" charset="0"/>
                <a:cs typeface="Times New Roman" pitchFamily="18" charset="0"/>
              </a:rPr>
              <a:t>YouTube</a:t>
            </a:r>
            <a:r>
              <a:rPr lang="en-US" dirty="0" smtClean="0">
                <a:latin typeface="Times New Roman" pitchFamily="18" charset="0"/>
                <a:cs typeface="Times New Roman" pitchFamily="18" charset="0"/>
              </a:rPr>
              <a:t>. YouTube, 02 June 2007. Web. 07 Jan. 2014.</a:t>
            </a:r>
          </a:p>
          <a:p>
            <a:pPr>
              <a:buNone/>
            </a:pP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Everett, Glenn. "The Life of Elizabeth Barrett Browning." </a:t>
            </a:r>
            <a:r>
              <a:rPr lang="en-US" i="1" dirty="0" smtClean="0">
                <a:latin typeface="Times New Roman" pitchFamily="18" charset="0"/>
                <a:cs typeface="Times New Roman" pitchFamily="18" charset="0"/>
              </a:rPr>
              <a:t>The Life of Elizabeth Barrett Browning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N.p</a:t>
            </a:r>
            <a:r>
              <a:rPr lang="en-US" dirty="0" smtClean="0">
                <a:latin typeface="Times New Roman" pitchFamily="18" charset="0"/>
                <a:cs typeface="Times New Roman" pitchFamily="18" charset="0"/>
              </a:rPr>
              <a:t>., 6 Apr. 2002. Web. 05 Jan. 2014.</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"Elizabeth Barrett Browning Biography." </a:t>
            </a:r>
            <a:r>
              <a:rPr lang="en-US" i="1" dirty="0" smtClean="0">
                <a:latin typeface="Times New Roman" pitchFamily="18" charset="0"/>
                <a:cs typeface="Times New Roman" pitchFamily="18" charset="0"/>
              </a:rPr>
              <a:t>Bio.com</a:t>
            </a:r>
            <a:r>
              <a:rPr lang="en-US" dirty="0" smtClean="0">
                <a:latin typeface="Times New Roman" pitchFamily="18" charset="0"/>
                <a:cs typeface="Times New Roman" pitchFamily="18" charset="0"/>
              </a:rPr>
              <a:t>. A&amp;E Networks Television,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Web. 11 Jan. 2014.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671</Words>
  <Application>Microsoft Office PowerPoint</Application>
  <PresentationFormat>On-screen Show (4:3)</PresentationFormat>
  <Paragraphs>72</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Introduction </vt:lpstr>
      <vt:lpstr>Early Years</vt:lpstr>
      <vt:lpstr>Education </vt:lpstr>
      <vt:lpstr>Carrier and accomplishments </vt:lpstr>
      <vt:lpstr>Personal information </vt:lpstr>
      <vt:lpstr>Later years </vt:lpstr>
      <vt:lpstr>Conclusion </vt:lpstr>
      <vt:lpstr>Work cited </vt:lpstr>
      <vt:lpstr>Work cited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sony</dc:creator>
  <cp:lastModifiedBy>sony</cp:lastModifiedBy>
  <cp:revision>21</cp:revision>
  <dcterms:created xsi:type="dcterms:W3CDTF">2006-08-16T00:00:00Z</dcterms:created>
  <dcterms:modified xsi:type="dcterms:W3CDTF">2014-01-18T15:32:32Z</dcterms:modified>
</cp:coreProperties>
</file>